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0" r:id="rId3"/>
    <p:sldId id="257" r:id="rId4"/>
    <p:sldId id="258" r:id="rId5"/>
    <p:sldId id="266" r:id="rId6"/>
    <p:sldId id="264" r:id="rId7"/>
    <p:sldId id="265" r:id="rId8"/>
    <p:sldId id="259" r:id="rId9"/>
    <p:sldId id="261" r:id="rId10"/>
    <p:sldId id="262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67" r:id="rId19"/>
    <p:sldId id="263" r:id="rId20"/>
    <p:sldId id="268" r:id="rId21"/>
    <p:sldId id="269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000066"/>
    <a:srgbClr val="0000FF"/>
    <a:srgbClr val="0000CC"/>
    <a:srgbClr val="000099"/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4030E760-15F1-47C2-9F4D-7CB580A7C081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97CEF-2FAF-47D5-8DA2-7342593FF9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0E760-15F1-47C2-9F4D-7CB580A7C081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97CEF-2FAF-47D5-8DA2-7342593FF9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0E760-15F1-47C2-9F4D-7CB580A7C081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97CEF-2FAF-47D5-8DA2-7342593FF9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0E760-15F1-47C2-9F4D-7CB580A7C081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97CEF-2FAF-47D5-8DA2-7342593FF920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0E760-15F1-47C2-9F4D-7CB580A7C081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97CEF-2FAF-47D5-8DA2-7342593FF92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0E760-15F1-47C2-9F4D-7CB580A7C081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97CEF-2FAF-47D5-8DA2-7342593FF92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0E760-15F1-47C2-9F4D-7CB580A7C081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97CEF-2FAF-47D5-8DA2-7342593FF9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0E760-15F1-47C2-9F4D-7CB580A7C081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97CEF-2FAF-47D5-8DA2-7342593FF92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0E760-15F1-47C2-9F4D-7CB580A7C081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97CEF-2FAF-47D5-8DA2-7342593FF9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0E760-15F1-47C2-9F4D-7CB580A7C081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97CEF-2FAF-47D5-8DA2-7342593FF92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0E760-15F1-47C2-9F4D-7CB580A7C081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97CEF-2FAF-47D5-8DA2-7342593FF9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4030E760-15F1-47C2-9F4D-7CB580A7C081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AB397CEF-2FAF-47D5-8DA2-7342593FF92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dagstav.ru/wp-content/uploads/2020/08/FOTO.jpg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2204864"/>
            <a:ext cx="6400800" cy="949816"/>
          </a:xfrm>
        </p:spPr>
        <p:txBody>
          <a:bodyPr>
            <a:normAutofit/>
          </a:bodyPr>
          <a:lstStyle/>
          <a:p>
            <a:r>
              <a:rPr lang="ru-RU" sz="4800" b="1" smtClean="0">
                <a:solidFill>
                  <a:srgbClr val="FF0000"/>
                </a:solidFill>
              </a:rPr>
              <a:t>Единый Урок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sz="2800" dirty="0">
                <a:solidFill>
                  <a:srgbClr val="0000CC"/>
                </a:solidFill>
              </a:rPr>
              <a:t>п</a:t>
            </a:r>
            <a:r>
              <a:rPr lang="ru-RU" sz="2800" dirty="0" smtClean="0">
                <a:solidFill>
                  <a:srgbClr val="0000CC"/>
                </a:solidFill>
              </a:rPr>
              <a:t>освященный 100-летию образования Дагестанской АССР</a:t>
            </a:r>
            <a:endParaRPr lang="ru-RU" sz="2800" dirty="0">
              <a:solidFill>
                <a:srgbClr val="0000CC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52120" y="4725144"/>
            <a:ext cx="27363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>
                <a:solidFill>
                  <a:srgbClr val="6600CC"/>
                </a:solidFill>
              </a:rPr>
              <a:t>Подготовил и провел</a:t>
            </a:r>
          </a:p>
          <a:p>
            <a:pPr algn="r"/>
            <a:r>
              <a:rPr lang="ru-RU" sz="1400" dirty="0">
                <a:solidFill>
                  <a:srgbClr val="6600CC"/>
                </a:solidFill>
              </a:rPr>
              <a:t>у</a:t>
            </a:r>
            <a:r>
              <a:rPr lang="ru-RU" sz="1400" dirty="0" smtClean="0">
                <a:solidFill>
                  <a:srgbClr val="6600CC"/>
                </a:solidFill>
              </a:rPr>
              <a:t>читель истории</a:t>
            </a:r>
          </a:p>
          <a:p>
            <a:pPr algn="r"/>
            <a:r>
              <a:rPr lang="ru-RU" sz="1400" dirty="0" smtClean="0">
                <a:solidFill>
                  <a:srgbClr val="6600CC"/>
                </a:solidFill>
              </a:rPr>
              <a:t>МКОУ «</a:t>
            </a:r>
            <a:r>
              <a:rPr lang="ru-RU" sz="1400" dirty="0" err="1" smtClean="0">
                <a:solidFill>
                  <a:srgbClr val="6600CC"/>
                </a:solidFill>
              </a:rPr>
              <a:t>Шилягинская</a:t>
            </a:r>
            <a:r>
              <a:rPr lang="ru-RU" sz="1400" dirty="0" smtClean="0">
                <a:solidFill>
                  <a:srgbClr val="6600CC"/>
                </a:solidFill>
              </a:rPr>
              <a:t> СОШ»</a:t>
            </a:r>
          </a:p>
          <a:p>
            <a:pPr algn="r"/>
            <a:r>
              <a:rPr lang="ru-RU" sz="1400" dirty="0" smtClean="0">
                <a:solidFill>
                  <a:srgbClr val="6600CC"/>
                </a:solidFill>
              </a:rPr>
              <a:t>Ильясов Ильяс </a:t>
            </a:r>
            <a:r>
              <a:rPr lang="ru-RU" sz="1400" dirty="0" err="1" smtClean="0">
                <a:solidFill>
                  <a:srgbClr val="6600CC"/>
                </a:solidFill>
              </a:rPr>
              <a:t>Хидирович</a:t>
            </a:r>
            <a:endParaRPr lang="ru-RU" sz="1400" dirty="0">
              <a:solidFill>
                <a:srgbClr val="66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061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44008" y="1092330"/>
            <a:ext cx="3240360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8163" algn="ctr">
              <a:defRPr/>
            </a:pPr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Гимн Дагестана</a:t>
            </a:r>
          </a:p>
          <a:p>
            <a:endParaRPr lang="ru-RU" sz="1200" dirty="0" smtClean="0"/>
          </a:p>
          <a:p>
            <a:r>
              <a:rPr lang="ru-RU" sz="1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Горные </a:t>
            </a:r>
            <a:r>
              <a:rPr lang="ru-RU" sz="1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реки к морю спешат.</a:t>
            </a:r>
          </a:p>
          <a:p>
            <a:r>
              <a:rPr lang="ru-RU" sz="1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Птицы к вершинам путь свой вершат</a:t>
            </a:r>
          </a:p>
          <a:p>
            <a:r>
              <a:rPr lang="ru-RU" sz="1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Ты мой очаг, ты моя колыбель,</a:t>
            </a:r>
          </a:p>
          <a:p>
            <a:r>
              <a:rPr lang="ru-RU" sz="1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Клятва моя — Дагестан.</a:t>
            </a:r>
          </a:p>
          <a:p>
            <a:endParaRPr lang="ru-RU" sz="12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Припев:</a:t>
            </a:r>
          </a:p>
          <a:p>
            <a:r>
              <a:rPr lang="ru-RU" sz="1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Тебе присягаю на верность свою,</a:t>
            </a:r>
          </a:p>
          <a:p>
            <a:r>
              <a:rPr lang="ru-RU" sz="1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Дышу я тобою, о тебе я пою.</a:t>
            </a:r>
          </a:p>
          <a:p>
            <a:r>
              <a:rPr lang="ru-RU" sz="1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Созвездье народов нашло здесь семью,</a:t>
            </a:r>
          </a:p>
          <a:p>
            <a:r>
              <a:rPr lang="ru-RU" sz="1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Мой малый народ, мой великий народ.</a:t>
            </a:r>
          </a:p>
          <a:p>
            <a:endParaRPr lang="ru-RU" sz="12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Подвиг народов, братство и честь,</a:t>
            </a:r>
          </a:p>
          <a:p>
            <a:r>
              <a:rPr lang="ru-RU" sz="1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Здесь это было, здесь это есть.</a:t>
            </a:r>
          </a:p>
          <a:p>
            <a:r>
              <a:rPr lang="ru-RU" sz="1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Край наших предков, святыня моя!</a:t>
            </a:r>
          </a:p>
          <a:p>
            <a:r>
              <a:rPr lang="ru-RU" sz="1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Вместе с Россией всегда!</a:t>
            </a:r>
          </a:p>
          <a:p>
            <a:endParaRPr lang="ru-RU" sz="12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Припев:</a:t>
            </a:r>
          </a:p>
          <a:p>
            <a:r>
              <a:rPr lang="ru-RU" sz="1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Тебе присягаю на верность свою,</a:t>
            </a:r>
          </a:p>
          <a:p>
            <a:r>
              <a:rPr lang="ru-RU" sz="1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Дышу я тобою, о тебе я пою.</a:t>
            </a:r>
          </a:p>
          <a:p>
            <a:r>
              <a:rPr lang="ru-RU" sz="1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Созвездье народов нашло здесь семью,</a:t>
            </a:r>
          </a:p>
          <a:p>
            <a:r>
              <a:rPr lang="ru-RU" sz="1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Мой малый народ, мой великий </a:t>
            </a:r>
            <a:r>
              <a:rPr lang="ru-RU" sz="1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народ.</a:t>
            </a:r>
          </a:p>
          <a:p>
            <a:r>
              <a:rPr lang="ru-RU" sz="1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Дагестан</a:t>
            </a:r>
          </a:p>
        </p:txBody>
      </p:sp>
      <p:pic>
        <p:nvPicPr>
          <p:cNvPr id="3" name="Рисунок 1" descr="17808_html_m6167d64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96751"/>
            <a:ext cx="3096344" cy="4377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9269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welcomedagestan.ru/wp-content/uploads/2018/05/27_20121203_6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334956"/>
            <a:ext cx="6156684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5902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gotonature.ru/uploads/posts/2018-04/1523016289_17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96752"/>
            <a:ext cx="6624736" cy="4413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0256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molbiol.ru/forums/uploads/a004/b072/post-251106-14034264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093" y="1268760"/>
            <a:ext cx="6379086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739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https://i.ytimg.com/vi/JGdDkDn29AA/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12776"/>
            <a:ext cx="6784753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5104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photocentra.ru/images/main67/675753_ma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226131"/>
            <a:ext cx="6624736" cy="4339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290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gotonature.ru/uploads/posts/2019-10/thumbs/1571011063_huchninskij-hanagskij-vodop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268760"/>
            <a:ext cx="6336704" cy="4226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5474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pbs.twimg.com/media/Dckq0SOXUAA_RZJ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571" y="1196752"/>
            <a:ext cx="5832648" cy="4374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8851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s://fsd.kopilkaurokov.ru/up/html/2018/05/27/k_5b0a8256a8a25/img_user_file_5b0a8257480e6_0_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196752"/>
            <a:ext cx="5832648" cy="4374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4692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dagpravda.ru/wp-content/uploads/2020/03/2020-03-19-18-42-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268760"/>
            <a:ext cx="3528392" cy="4234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443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6902" y="1700809"/>
            <a:ext cx="4081344" cy="273630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700809"/>
            <a:ext cx="2736303" cy="2736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861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ds05.infourok.ru/uploads/ex/0137/0003f8d6-e426ac08/img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268760"/>
            <a:ext cx="5760639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8884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ds05.infourok.ru/uploads/ex/114c/00108c0b-43a3c75d/hello_html_m3c3d031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268760"/>
            <a:ext cx="3240360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2082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166405"/>
            <a:ext cx="6696744" cy="4466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878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21" t="1938" r="17564" b="2086"/>
          <a:stretch>
            <a:fillRect/>
          </a:stretch>
        </p:blipFill>
        <p:spPr bwMode="auto">
          <a:xfrm>
            <a:off x="2660020" y="1196752"/>
            <a:ext cx="3976505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8590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60152" y="1196752"/>
            <a:ext cx="6479467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8000" b="1" i="1" dirty="0" smtClean="0">
                <a:solidFill>
                  <a:srgbClr val="FF0000"/>
                </a:solidFill>
              </a:rPr>
              <a:t>Спасибо </a:t>
            </a:r>
          </a:p>
          <a:p>
            <a:pPr algn="ctr"/>
            <a:r>
              <a:rPr lang="ru-RU" sz="8000" b="1" i="1" dirty="0" smtClean="0">
                <a:solidFill>
                  <a:srgbClr val="FF0000"/>
                </a:solidFill>
              </a:rPr>
              <a:t>за внимание</a:t>
            </a:r>
            <a:endParaRPr lang="ru-RU" sz="8000" b="1" i="1" dirty="0">
              <a:solidFill>
                <a:srgbClr val="FF0000"/>
              </a:solidFill>
            </a:endParaRPr>
          </a:p>
        </p:txBody>
      </p:sp>
      <p:pic>
        <p:nvPicPr>
          <p:cNvPr id="17410" name="Picture 2" descr="https://b1.culture.ru/c/6286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659" y="3573016"/>
            <a:ext cx="2996451" cy="1997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3014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 algn="r">
              <a:lnSpc>
                <a:spcPct val="100000"/>
              </a:lnSpc>
              <a:buNone/>
            </a:pPr>
            <a:r>
              <a:rPr lang="ru-RU" sz="2400" b="1" i="1" dirty="0">
                <a:solidFill>
                  <a:srgbClr val="7030A0"/>
                </a:solidFill>
              </a:rPr>
              <a:t>Эпиграф:</a:t>
            </a:r>
            <a:endParaRPr lang="ru-RU" sz="2400" b="1" dirty="0">
              <a:solidFill>
                <a:srgbClr val="7030A0"/>
              </a:solidFill>
            </a:endParaRPr>
          </a:p>
          <a:p>
            <a:pPr indent="0" algn="r">
              <a:lnSpc>
                <a:spcPct val="100000"/>
              </a:lnSpc>
              <a:buNone/>
            </a:pPr>
            <a:r>
              <a:rPr lang="ru-RU" sz="2400" b="1" i="1" dirty="0">
                <a:solidFill>
                  <a:srgbClr val="7030A0"/>
                </a:solidFill>
              </a:rPr>
              <a:t>В ладони сердце можно уместить,</a:t>
            </a:r>
            <a:endParaRPr lang="ru-RU" sz="2400" b="1" dirty="0">
              <a:solidFill>
                <a:srgbClr val="7030A0"/>
              </a:solidFill>
            </a:endParaRPr>
          </a:p>
          <a:p>
            <a:pPr indent="0" algn="r">
              <a:lnSpc>
                <a:spcPct val="100000"/>
              </a:lnSpc>
              <a:buNone/>
            </a:pPr>
            <a:r>
              <a:rPr lang="ru-RU" sz="2400" b="1" i="1" dirty="0">
                <a:solidFill>
                  <a:srgbClr val="7030A0"/>
                </a:solidFill>
              </a:rPr>
              <a:t>Но в сердце целый мир не уместишь.</a:t>
            </a:r>
            <a:endParaRPr lang="ru-RU" sz="2400" b="1" dirty="0">
              <a:solidFill>
                <a:srgbClr val="7030A0"/>
              </a:solidFill>
            </a:endParaRPr>
          </a:p>
          <a:p>
            <a:pPr indent="0" algn="r">
              <a:lnSpc>
                <a:spcPct val="100000"/>
              </a:lnSpc>
              <a:buNone/>
            </a:pPr>
            <a:r>
              <a:rPr lang="ru-RU" sz="2400" b="1" i="1" dirty="0">
                <a:solidFill>
                  <a:srgbClr val="7030A0"/>
                </a:solidFill>
              </a:rPr>
              <a:t>Другие страны очень хороши,</a:t>
            </a:r>
            <a:endParaRPr lang="ru-RU" sz="2400" b="1" dirty="0">
              <a:solidFill>
                <a:srgbClr val="7030A0"/>
              </a:solidFill>
            </a:endParaRPr>
          </a:p>
          <a:p>
            <a:pPr indent="0" algn="r">
              <a:lnSpc>
                <a:spcPct val="100000"/>
              </a:lnSpc>
              <a:buNone/>
            </a:pPr>
            <a:r>
              <a:rPr lang="ru-RU" sz="2400" b="1" i="1" dirty="0">
                <a:solidFill>
                  <a:srgbClr val="7030A0"/>
                </a:solidFill>
              </a:rPr>
              <a:t>Но Дагестан дороже для души. </a:t>
            </a:r>
            <a:endParaRPr lang="ru-RU" sz="2400" b="1" dirty="0">
              <a:solidFill>
                <a:srgbClr val="7030A0"/>
              </a:solidFill>
            </a:endParaRPr>
          </a:p>
          <a:p>
            <a:pPr indent="0" algn="r">
              <a:lnSpc>
                <a:spcPct val="100000"/>
              </a:lnSpc>
              <a:buNone/>
            </a:pPr>
            <a:r>
              <a:rPr lang="ru-RU" sz="2400" b="1" i="1" dirty="0" smtClean="0">
                <a:solidFill>
                  <a:srgbClr val="0000FF"/>
                </a:solidFill>
              </a:rPr>
              <a:t>(</a:t>
            </a:r>
            <a:r>
              <a:rPr lang="ru-RU" sz="2400" b="1" i="1" dirty="0">
                <a:solidFill>
                  <a:srgbClr val="0000FF"/>
                </a:solidFill>
              </a:rPr>
              <a:t>Р. </a:t>
            </a:r>
            <a:r>
              <a:rPr lang="ru-RU" sz="2400" b="1" i="1" dirty="0" smtClean="0">
                <a:solidFill>
                  <a:srgbClr val="0000FF"/>
                </a:solidFill>
              </a:rPr>
              <a:t>Гамзатов)</a:t>
            </a:r>
            <a:endParaRPr lang="ru-RU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32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276872"/>
            <a:ext cx="5533895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87624" y="1185806"/>
            <a:ext cx="66967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rgbClr val="000099"/>
                </a:solidFill>
              </a:rPr>
              <a:t>Именно в этом здании ровно 100 лет назад была провозглашена автономия Дагестана в составе России. Решение это принималось в бывшей столице республики Темир </a:t>
            </a:r>
            <a:r>
              <a:rPr lang="ru-RU" sz="2000" dirty="0" smtClean="0">
                <a:solidFill>
                  <a:srgbClr val="000099"/>
                </a:solidFill>
              </a:rPr>
              <a:t>- </a:t>
            </a:r>
            <a:r>
              <a:rPr lang="ru-RU" sz="2000" dirty="0">
                <a:solidFill>
                  <a:srgbClr val="000099"/>
                </a:solidFill>
              </a:rPr>
              <a:t>Хан -</a:t>
            </a:r>
            <a:r>
              <a:rPr lang="ru-RU" sz="2000" dirty="0" smtClean="0">
                <a:solidFill>
                  <a:srgbClr val="000099"/>
                </a:solidFill>
              </a:rPr>
              <a:t> Шуре, </a:t>
            </a:r>
            <a:r>
              <a:rPr lang="ru-RU" sz="2000" dirty="0">
                <a:solidFill>
                  <a:srgbClr val="000099"/>
                </a:solidFill>
              </a:rPr>
              <a:t>ныне город Буйнакск. </a:t>
            </a:r>
          </a:p>
        </p:txBody>
      </p:sp>
    </p:spTree>
    <p:extLst>
      <p:ext uri="{BB962C8B-B14F-4D97-AF65-F5344CB8AC3E}">
        <p14:creationId xmlns:p14="http://schemas.microsoft.com/office/powerpoint/2010/main" val="2784942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16" descr="F:\фото даг\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340768"/>
            <a:ext cx="6487252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31640" y="4714386"/>
            <a:ext cx="65460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Чрезвычайный съезд народов Дагестана</a:t>
            </a:r>
          </a:p>
          <a:p>
            <a:pPr algn="ctr"/>
            <a:r>
              <a:rPr lang="ru-RU" sz="2400" b="1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13 ноября 1920 года</a:t>
            </a:r>
            <a:endParaRPr lang="ru-RU" sz="2400" b="1" dirty="0">
              <a:solidFill>
                <a:srgbClr val="CC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376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vestiagula.ru/wp-content/uploads/2020/12/nazhmudin-samurskij-244x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839" y="1196752"/>
            <a:ext cx="2971776" cy="3653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gazavat.ru/gazavat/user_files/image/january%201921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668" y="1183449"/>
            <a:ext cx="2705100" cy="3667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02687" y="4982631"/>
            <a:ext cx="31520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0066"/>
                </a:solidFill>
              </a:rPr>
              <a:t>Председатель ЦИК ДАССР</a:t>
            </a:r>
          </a:p>
          <a:p>
            <a:pPr algn="ctr"/>
            <a:r>
              <a:rPr lang="ru-RU" b="1" dirty="0" err="1" smtClean="0">
                <a:solidFill>
                  <a:srgbClr val="000066"/>
                </a:solidFill>
              </a:rPr>
              <a:t>Нажмудин</a:t>
            </a:r>
            <a:r>
              <a:rPr lang="ru-RU" b="1" dirty="0" smtClean="0">
                <a:solidFill>
                  <a:srgbClr val="000066"/>
                </a:solidFill>
              </a:rPr>
              <a:t> </a:t>
            </a:r>
            <a:r>
              <a:rPr lang="ru-RU" b="1" dirty="0" err="1" smtClean="0">
                <a:solidFill>
                  <a:srgbClr val="000066"/>
                </a:solidFill>
              </a:rPr>
              <a:t>Самурский</a:t>
            </a:r>
            <a:endParaRPr lang="ru-RU" b="1" dirty="0">
              <a:solidFill>
                <a:srgbClr val="000066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0" y="4865963"/>
            <a:ext cx="35124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0066"/>
                </a:solidFill>
              </a:rPr>
              <a:t>Председатель правительства </a:t>
            </a:r>
          </a:p>
          <a:p>
            <a:pPr algn="ctr"/>
            <a:r>
              <a:rPr lang="ru-RU" b="1" dirty="0" smtClean="0">
                <a:solidFill>
                  <a:srgbClr val="000066"/>
                </a:solidFill>
              </a:rPr>
              <a:t>Дагестанской АССР</a:t>
            </a:r>
          </a:p>
          <a:p>
            <a:pPr algn="ctr"/>
            <a:r>
              <a:rPr lang="ru-RU" b="1" dirty="0" err="1" smtClean="0">
                <a:solidFill>
                  <a:srgbClr val="000066"/>
                </a:solidFill>
              </a:rPr>
              <a:t>Джалалетдин</a:t>
            </a:r>
            <a:r>
              <a:rPr lang="ru-RU" b="1" dirty="0" smtClean="0">
                <a:solidFill>
                  <a:srgbClr val="000066"/>
                </a:solidFill>
              </a:rPr>
              <a:t> </a:t>
            </a:r>
            <a:r>
              <a:rPr lang="ru-RU" b="1" dirty="0" err="1">
                <a:solidFill>
                  <a:srgbClr val="000066"/>
                </a:solidFill>
              </a:rPr>
              <a:t>Коркмасов</a:t>
            </a:r>
            <a:endParaRPr lang="ru-RU" b="1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6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4" descr="foto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284419"/>
            <a:ext cx="5688632" cy="3670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00678" y="5157192"/>
            <a:ext cx="60706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0066"/>
                </a:solidFill>
              </a:rPr>
              <a:t>Первое советское правительств ДАССР</a:t>
            </a:r>
            <a:endParaRPr lang="ru-RU" sz="2400" b="1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32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3" descr="y_hoRWu6Uz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96752"/>
            <a:ext cx="6592166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708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3" descr="c1d6bc2e106f11e8c88f5c226e7c2e6f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196752"/>
            <a:ext cx="4392488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320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784</TotalTime>
  <Words>228</Words>
  <Application>Microsoft Office PowerPoint</Application>
  <PresentationFormat>Экран (4:3)</PresentationFormat>
  <Paragraphs>47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Кутюр</vt:lpstr>
      <vt:lpstr>Единый Урок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мужества</dc:title>
  <dc:creator>User474</dc:creator>
  <cp:lastModifiedBy>User 474</cp:lastModifiedBy>
  <cp:revision>26</cp:revision>
  <dcterms:created xsi:type="dcterms:W3CDTF">2021-01-10T15:50:41Z</dcterms:created>
  <dcterms:modified xsi:type="dcterms:W3CDTF">2021-01-19T19:09:05Z</dcterms:modified>
</cp:coreProperties>
</file>